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letter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03" d="100"/>
          <a:sy n="103" d="100"/>
        </p:scale>
        <p:origin x="-2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77294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1174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0376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6752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99256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2783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30976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72791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5229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76195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56346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70682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97508" y="4293096"/>
            <a:ext cx="41067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>
                <a:latin typeface="Georgia" pitchFamily="18" charset="0"/>
                <a:ea typeface="Cheveuxdange" pitchFamily="2" charset="0"/>
                <a:cs typeface="+mj-cs"/>
              </a:rPr>
              <a:t>Type Here</a:t>
            </a:r>
            <a:endParaRPr lang="he-IL" dirty="0">
              <a:latin typeface="Georgia" pitchFamily="18" charset="0"/>
              <a:ea typeface="Cheveuxdange" pitchFamily="2" charset="0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4941168"/>
            <a:ext cx="202079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>
                <a:latin typeface="Georgia" pitchFamily="18" charset="0"/>
                <a:ea typeface="Cheveuxdange" pitchFamily="2" charset="0"/>
                <a:cs typeface="+mj-cs"/>
              </a:rPr>
              <a:t>Type Here</a:t>
            </a:r>
            <a:endParaRPr lang="he-IL" dirty="0">
              <a:latin typeface="Georgia" pitchFamily="18" charset="0"/>
              <a:ea typeface="Cheveuxdange" pitchFamily="2" charset="0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76256" y="4941168"/>
            <a:ext cx="202079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>
                <a:latin typeface="Georgia" pitchFamily="18" charset="0"/>
                <a:ea typeface="Cheveuxdange" pitchFamily="2" charset="0"/>
                <a:cs typeface="+mj-cs"/>
              </a:rPr>
              <a:t>Type Here</a:t>
            </a:r>
            <a:endParaRPr lang="he-IL" dirty="0">
              <a:latin typeface="Georgia" pitchFamily="18" charset="0"/>
              <a:ea typeface="Cheveuxdange" pitchFamily="2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5370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</Words>
  <Application>Microsoft Office PowerPoint</Application>
  <PresentationFormat>Letter Paper (8.5x11 in)</PresentationFormat>
  <Paragraphs>3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ערכת נושא Office</vt:lpstr>
      <vt:lpstr>מצגת של PowerPoint</vt:lpstr>
    </vt:vector>
  </TitlesOfParts>
  <Company>IAI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Creative-Certificates</dc:creator>
  <cp:lastModifiedBy>CreativeCertificates.com</cp:lastModifiedBy>
  <cp:revision>4</cp:revision>
  <dcterms:created xsi:type="dcterms:W3CDTF">2013-12-26T10:06:53Z</dcterms:created>
  <dcterms:modified xsi:type="dcterms:W3CDTF">2013-12-26T10:14:56Z</dcterms:modified>
</cp:coreProperties>
</file>