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letter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103" d="100"/>
          <a:sy n="103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729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117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037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675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925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278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097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279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22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619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634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068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50865" y="3331164"/>
            <a:ext cx="41067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1720" y="5491404"/>
            <a:ext cx="20207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0152" y="5491404"/>
            <a:ext cx="20207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3808" y="4355812"/>
            <a:ext cx="41067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370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Company>IAI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Creative-Certificates</dc:creator>
  <cp:lastModifiedBy>CreativeCertificates.com</cp:lastModifiedBy>
  <cp:revision>6</cp:revision>
  <dcterms:created xsi:type="dcterms:W3CDTF">2013-12-26T10:06:53Z</dcterms:created>
  <dcterms:modified xsi:type="dcterms:W3CDTF">2013-12-26T10:17:33Z</dcterms:modified>
</cp:coreProperties>
</file>