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letter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3" d="100"/>
          <a:sy n="103" d="100"/>
        </p:scale>
        <p:origin x="-2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729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117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037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675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925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278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097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2791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522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619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634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068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50865" y="3573016"/>
            <a:ext cx="41067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4149080"/>
            <a:ext cx="20207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24129" y="4149080"/>
            <a:ext cx="20207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370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</Words>
  <Application>Microsoft Office PowerPoint</Application>
  <PresentationFormat>Letter Paper (8.5x11 in)</PresentationFormat>
  <Paragraphs>3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Company>IAI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Creative-Certificates</dc:creator>
  <cp:lastModifiedBy>CreativeCertificates.com</cp:lastModifiedBy>
  <cp:revision>5</cp:revision>
  <dcterms:created xsi:type="dcterms:W3CDTF">2013-12-26T10:06:53Z</dcterms:created>
  <dcterms:modified xsi:type="dcterms:W3CDTF">2013-12-26T10:21:08Z</dcterms:modified>
</cp:coreProperties>
</file>