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0" d="100"/>
          <a:sy n="100" d="100"/>
        </p:scale>
        <p:origin x="-102" y="-1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24867" y="4934763"/>
            <a:ext cx="21891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38713" y="4939284"/>
            <a:ext cx="21891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90212" y="3654183"/>
            <a:ext cx="32238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2642" y="4477619"/>
            <a:ext cx="8037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11</cp:revision>
  <dcterms:created xsi:type="dcterms:W3CDTF">2013-12-26T10:06:53Z</dcterms:created>
  <dcterms:modified xsi:type="dcterms:W3CDTF">2013-12-26T10:24:11Z</dcterms:modified>
</cp:coreProperties>
</file>