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letter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3" d="100"/>
          <a:sy n="103" d="100"/>
        </p:scale>
        <p:origin x="-2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7294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1174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037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7675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99256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22783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3097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279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5229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76195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6346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74FA4-3DA2-4019-AEC7-A0ABADD75AE6}" type="datetimeFigureOut">
              <a:rPr lang="he-IL" smtClean="0"/>
              <a:t>כ"ג/טבת/תשע"ד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5DD0E8-077E-4D6A-82AE-70042142CD7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7068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07904" y="3001322"/>
            <a:ext cx="32403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latin typeface="Georgia" pitchFamily="18" charset="0"/>
                <a:ea typeface="Cheveuxdange" pitchFamily="2" charset="0"/>
                <a:cs typeface="+mj-cs"/>
              </a:rPr>
              <a:t>Type Here</a:t>
            </a:r>
            <a:endParaRPr lang="he-IL" dirty="0">
              <a:latin typeface="Georgia" pitchFamily="18" charset="0"/>
              <a:ea typeface="Cheveuxdange" pitchFamily="2" charset="0"/>
              <a:cs typeface="+mj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60304" y="4005064"/>
            <a:ext cx="324036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latin typeface="Georgia" pitchFamily="18" charset="0"/>
                <a:ea typeface="Cheveuxdange" pitchFamily="2" charset="0"/>
                <a:cs typeface="+mj-cs"/>
              </a:rPr>
              <a:t>Type Here</a:t>
            </a:r>
            <a:endParaRPr lang="he-IL" dirty="0">
              <a:latin typeface="Georgia" pitchFamily="18" charset="0"/>
              <a:ea typeface="Cheveuxdange" pitchFamily="2" charset="0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97508" y="5157192"/>
            <a:ext cx="20207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latin typeface="Georgia" pitchFamily="18" charset="0"/>
                <a:ea typeface="Cheveuxdange" pitchFamily="2" charset="0"/>
                <a:cs typeface="+mj-cs"/>
              </a:rPr>
              <a:t>Type Here</a:t>
            </a:r>
            <a:endParaRPr lang="he-IL" dirty="0">
              <a:latin typeface="Georgia" pitchFamily="18" charset="0"/>
              <a:ea typeface="Cheveuxdange" pitchFamily="2" charset="0"/>
              <a:cs typeface="+mj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16216" y="5157192"/>
            <a:ext cx="20207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smtClean="0">
                <a:latin typeface="Georgia" pitchFamily="18" charset="0"/>
                <a:ea typeface="Cheveuxdange" pitchFamily="2" charset="0"/>
                <a:cs typeface="+mj-cs"/>
              </a:rPr>
              <a:t>Type Here</a:t>
            </a:r>
            <a:endParaRPr lang="he-IL" dirty="0">
              <a:latin typeface="Georgia" pitchFamily="18" charset="0"/>
              <a:ea typeface="Cheveuxdange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370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Letter Paper (8.5x11 in)</PresentationFormat>
  <Paragraphs>4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ערכת נושא Office</vt:lpstr>
      <vt:lpstr>מצגת של PowerPoint</vt:lpstr>
    </vt:vector>
  </TitlesOfParts>
  <Company>IAI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Creative-Certificates</dc:creator>
  <cp:lastModifiedBy>CreativeCertificates.com</cp:lastModifiedBy>
  <cp:revision>3</cp:revision>
  <dcterms:created xsi:type="dcterms:W3CDTF">2013-12-26T10:06:53Z</dcterms:created>
  <dcterms:modified xsi:type="dcterms:W3CDTF">2013-12-26T10:12:09Z</dcterms:modified>
</cp:coreProperties>
</file>