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0" d="100"/>
          <a:sy n="100" d="100"/>
        </p:scale>
        <p:origin x="-102" y="-1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2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03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7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9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7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6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63267" y="5860736"/>
            <a:ext cx="21891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36348" y="5838031"/>
            <a:ext cx="21891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2123" y="4891522"/>
            <a:ext cx="3223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Creative-Certificates</dc:creator>
  <cp:lastModifiedBy>CreativeCertificates.com</cp:lastModifiedBy>
  <cp:revision>9</cp:revision>
  <dcterms:created xsi:type="dcterms:W3CDTF">2013-12-26T10:06:53Z</dcterms:created>
  <dcterms:modified xsi:type="dcterms:W3CDTF">2013-12-26T10:22:06Z</dcterms:modified>
</cp:coreProperties>
</file>