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100" d="100"/>
          <a:sy n="100" d="100"/>
        </p:scale>
        <p:origin x="-102" y="-1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729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117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037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675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925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278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97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791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61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34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74FA4-3DA2-4019-AEC7-A0ABADD75AE6}" type="datetimeFigureOut">
              <a:rPr lang="he-IL" smtClean="0"/>
              <a:t>כ"ג/טבת/תשע"ד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DD0E8-077E-4D6A-82AE-70042142CD7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068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63267" y="5860736"/>
            <a:ext cx="21891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36348" y="5838031"/>
            <a:ext cx="218919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02123" y="4891522"/>
            <a:ext cx="32238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>
                <a:latin typeface="Georgia" pitchFamily="18" charset="0"/>
                <a:ea typeface="Cheveuxdange" pitchFamily="2" charset="0"/>
                <a:cs typeface="+mj-cs"/>
              </a:rPr>
              <a:t>Type Here</a:t>
            </a:r>
            <a:endParaRPr lang="he-IL" dirty="0">
              <a:latin typeface="Georgia" pitchFamily="18" charset="0"/>
              <a:ea typeface="Cheveuxdange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3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Company>IAI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Creative-Certificates</dc:creator>
  <cp:lastModifiedBy>CreativeCertificates.com</cp:lastModifiedBy>
  <cp:revision>9</cp:revision>
  <dcterms:created xsi:type="dcterms:W3CDTF">2013-12-26T10:06:53Z</dcterms:created>
  <dcterms:modified xsi:type="dcterms:W3CDTF">2013-12-26T10:22:06Z</dcterms:modified>
</cp:coreProperties>
</file>